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9" r:id="rId14"/>
    <p:sldId id="274" r:id="rId15"/>
    <p:sldId id="280" r:id="rId16"/>
    <p:sldId id="269" r:id="rId17"/>
    <p:sldId id="277" r:id="rId18"/>
    <p:sldId id="278" r:id="rId19"/>
    <p:sldId id="271" r:id="rId20"/>
    <p:sldId id="272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積木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Sheet1!$B$3:$B$10</c:f>
              <c:numCache>
                <c:formatCode>m"月"d"日"</c:formatCode>
                <c:ptCount val="8"/>
                <c:pt idx="0">
                  <c:v>44693</c:v>
                </c:pt>
                <c:pt idx="1">
                  <c:v>44728</c:v>
                </c:pt>
                <c:pt idx="2">
                  <c:v>44742</c:v>
                </c:pt>
                <c:pt idx="3">
                  <c:v>44749</c:v>
                </c:pt>
                <c:pt idx="4">
                  <c:v>44756</c:v>
                </c:pt>
                <c:pt idx="5">
                  <c:v>44819</c:v>
                </c:pt>
                <c:pt idx="6">
                  <c:v>44863</c:v>
                </c:pt>
                <c:pt idx="7">
                  <c:v>44889</c:v>
                </c:pt>
              </c:numCache>
            </c:numRef>
          </c:cat>
          <c:val>
            <c:numRef>
              <c:f>Sheet1!$C$3:$C$10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25</c:v>
                </c:pt>
                <c:pt idx="4">
                  <c:v>100</c:v>
                </c:pt>
                <c:pt idx="5">
                  <c:v>44</c:v>
                </c:pt>
                <c:pt idx="6">
                  <c:v>50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B6-4140-8AAE-49133904C437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パンダ</c:v>
                </c:pt>
              </c:strCache>
            </c:strRef>
          </c:tx>
          <c:spPr>
            <a:ln w="38100" cap="rnd">
              <a:solidFill>
                <a:srgbClr val="FFC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Sheet1!$B$3:$B$10</c:f>
              <c:numCache>
                <c:formatCode>m"月"d"日"</c:formatCode>
                <c:ptCount val="8"/>
                <c:pt idx="0">
                  <c:v>44693</c:v>
                </c:pt>
                <c:pt idx="1">
                  <c:v>44728</c:v>
                </c:pt>
                <c:pt idx="2">
                  <c:v>44742</c:v>
                </c:pt>
                <c:pt idx="3">
                  <c:v>44749</c:v>
                </c:pt>
                <c:pt idx="4">
                  <c:v>44756</c:v>
                </c:pt>
                <c:pt idx="5">
                  <c:v>44819</c:v>
                </c:pt>
                <c:pt idx="6">
                  <c:v>44863</c:v>
                </c:pt>
                <c:pt idx="7">
                  <c:v>44889</c:v>
                </c:pt>
              </c:numCache>
            </c:numRef>
          </c:cat>
          <c:val>
            <c:numRef>
              <c:f>Sheet1!$D$3:$D$10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55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B6-4140-8AAE-49133904C437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お椀</c:v>
                </c:pt>
              </c:strCache>
            </c:strRef>
          </c:tx>
          <c:spPr>
            <a:ln w="38100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Sheet1!$B$3:$B$10</c:f>
              <c:numCache>
                <c:formatCode>m"月"d"日"</c:formatCode>
                <c:ptCount val="8"/>
                <c:pt idx="0">
                  <c:v>44693</c:v>
                </c:pt>
                <c:pt idx="1">
                  <c:v>44728</c:v>
                </c:pt>
                <c:pt idx="2">
                  <c:v>44742</c:v>
                </c:pt>
                <c:pt idx="3">
                  <c:v>44749</c:v>
                </c:pt>
                <c:pt idx="4">
                  <c:v>44756</c:v>
                </c:pt>
                <c:pt idx="5">
                  <c:v>44819</c:v>
                </c:pt>
                <c:pt idx="6">
                  <c:v>44863</c:v>
                </c:pt>
                <c:pt idx="7">
                  <c:v>44889</c:v>
                </c:pt>
              </c:numCache>
            </c:numRef>
          </c:cat>
          <c:val>
            <c:numRef>
              <c:f>Sheet1!$E$3:$E$10</c:f>
              <c:numCache>
                <c:formatCode>General</c:formatCode>
                <c:ptCount val="8"/>
                <c:pt idx="0">
                  <c:v>100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100</c:v>
                </c:pt>
                <c:pt idx="5">
                  <c:v>78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B6-4140-8AAE-49133904C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487664"/>
        <c:axId val="211481760"/>
      </c:lineChart>
      <c:catAx>
        <c:axId val="211487664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211481760"/>
        <c:crosses val="autoZero"/>
        <c:auto val="0"/>
        <c:lblAlgn val="ctr"/>
        <c:lblOffset val="100"/>
        <c:noMultiLvlLbl val="0"/>
      </c:catAx>
      <c:valAx>
        <c:axId val="2114817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21148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F973B-CA37-4CF7-BF7C-459F241CE4C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906EA8B-4D6F-4F71-AB46-B4B3AF35F153}">
      <dgm:prSet phldrT="[テキスト]" phldr="0"/>
      <dgm:spPr/>
      <dgm:t>
        <a:bodyPr/>
        <a:lstStyle/>
        <a:p>
          <a:r>
            <a:rPr kumimoji="1" lang="ja-JP" altLang="en-US">
              <a:latin typeface="Calibri Light" panose="020F0302020204030204"/>
            </a:rPr>
            <a:t>自立活動授業実施</a:t>
          </a:r>
          <a:endParaRPr kumimoji="1" lang="ja-JP" altLang="en-US"/>
        </a:p>
      </dgm:t>
    </dgm:pt>
    <dgm:pt modelId="{E0124A74-7E0B-40CB-85AC-EBD7B99A19D5}" type="parTrans" cxnId="{D699E49A-3EDA-4A80-96C2-BC7E0DCBFAB6}">
      <dgm:prSet/>
      <dgm:spPr/>
    </dgm:pt>
    <dgm:pt modelId="{9348EBA2-11C9-4756-AF48-D1F2E9BC9C7E}" type="sibTrans" cxnId="{D699E49A-3EDA-4A80-96C2-BC7E0DCBFAB6}">
      <dgm:prSet/>
      <dgm:spPr/>
      <dgm:t>
        <a:bodyPr/>
        <a:lstStyle/>
        <a:p>
          <a:endParaRPr kumimoji="1" lang="ja-JP" altLang="en-US"/>
        </a:p>
      </dgm:t>
    </dgm:pt>
    <dgm:pt modelId="{6A9FC8C0-D2B6-4CAD-9D67-046F50516268}">
      <dgm:prSet phldrT="[テキスト]" phldr="0"/>
      <dgm:spPr/>
      <dgm:t>
        <a:bodyPr/>
        <a:lstStyle/>
        <a:p>
          <a:pPr rtl="0"/>
          <a:r>
            <a:rPr kumimoji="1" lang="ja-JP" altLang="en-US" dirty="0">
              <a:latin typeface="Calibri Light" panose="020F0302020204030204"/>
            </a:rPr>
            <a:t>成果が　見えない</a:t>
          </a:r>
          <a:endParaRPr kumimoji="1" lang="ja-JP" altLang="en-US" dirty="0"/>
        </a:p>
      </dgm:t>
    </dgm:pt>
    <dgm:pt modelId="{4B1558F6-5BCD-4239-853A-2D3497299A9A}" type="parTrans" cxnId="{F8773A0C-B922-4891-A2DA-BFF64BF74FF8}">
      <dgm:prSet/>
      <dgm:spPr/>
    </dgm:pt>
    <dgm:pt modelId="{AF60E550-23A6-4928-A3D9-E0DFD7856A6D}" type="sibTrans" cxnId="{F8773A0C-B922-4891-A2DA-BFF64BF74FF8}">
      <dgm:prSet/>
      <dgm:spPr/>
      <dgm:t>
        <a:bodyPr/>
        <a:lstStyle/>
        <a:p>
          <a:endParaRPr kumimoji="1" lang="ja-JP" altLang="en-US"/>
        </a:p>
      </dgm:t>
    </dgm:pt>
    <dgm:pt modelId="{FBD4D73F-A44A-44BD-A49B-F5685612DE46}">
      <dgm:prSet phldrT="[テキスト]" phldr="0"/>
      <dgm:spPr/>
      <dgm:t>
        <a:bodyPr/>
        <a:lstStyle/>
        <a:p>
          <a:pPr rtl="0"/>
          <a:r>
            <a:rPr kumimoji="1" lang="ja-JP" altLang="en-US">
              <a:latin typeface="Calibri Light" panose="020F0302020204030204"/>
            </a:rPr>
            <a:t>外から評価されない</a:t>
          </a:r>
          <a:endParaRPr kumimoji="1" lang="ja-JP" altLang="en-US"/>
        </a:p>
      </dgm:t>
    </dgm:pt>
    <dgm:pt modelId="{143D33D5-FAA0-4E96-8DE1-E8A81F4CE2F6}" type="parTrans" cxnId="{5F835746-CDC4-4977-B135-431BD794AE44}">
      <dgm:prSet/>
      <dgm:spPr/>
    </dgm:pt>
    <dgm:pt modelId="{108E5B44-B99C-491D-AEF3-3211FBDC35AE}" type="sibTrans" cxnId="{5F835746-CDC4-4977-B135-431BD794AE44}">
      <dgm:prSet/>
      <dgm:spPr/>
    </dgm:pt>
    <dgm:pt modelId="{A089927A-5A36-4BCF-B85B-842585AB8872}" type="pres">
      <dgm:prSet presAssocID="{8E6F973B-CA37-4CF7-BF7C-459F241CE4C3}" presName="Name0" presStyleCnt="0">
        <dgm:presLayoutVars>
          <dgm:dir/>
          <dgm:resizeHandles val="exact"/>
        </dgm:presLayoutVars>
      </dgm:prSet>
      <dgm:spPr/>
    </dgm:pt>
    <dgm:pt modelId="{53D383A8-37CE-4DD8-B02A-B6EA21F41D12}" type="pres">
      <dgm:prSet presAssocID="{0906EA8B-4D6F-4F71-AB46-B4B3AF35F1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2EF0486-C144-4B53-8D59-065A598F59D7}" type="pres">
      <dgm:prSet presAssocID="{9348EBA2-11C9-4756-AF48-D1F2E9BC9C7E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4F0FB586-3F54-4392-8F65-5C8327AEEE3E}" type="pres">
      <dgm:prSet presAssocID="{9348EBA2-11C9-4756-AF48-D1F2E9BC9C7E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10B9C93F-8F43-49C9-A180-4AB13FE3AB73}" type="pres">
      <dgm:prSet presAssocID="{6A9FC8C0-D2B6-4CAD-9D67-046F5051626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ED44B5D-5EF3-4A79-83D7-03D42DBFF1E7}" type="pres">
      <dgm:prSet presAssocID="{AF60E550-23A6-4928-A3D9-E0DFD7856A6D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F4A233BF-C3D8-446E-BB3E-00A7AF5DACD6}" type="pres">
      <dgm:prSet presAssocID="{AF60E550-23A6-4928-A3D9-E0DFD7856A6D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860756A4-65A1-41D0-8EA1-743EBEEAD65A}" type="pres">
      <dgm:prSet presAssocID="{FBD4D73F-A44A-44BD-A49B-F5685612DE4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8773A0C-B922-4891-A2DA-BFF64BF74FF8}" srcId="{8E6F973B-CA37-4CF7-BF7C-459F241CE4C3}" destId="{6A9FC8C0-D2B6-4CAD-9D67-046F50516268}" srcOrd="1" destOrd="0" parTransId="{4B1558F6-5BCD-4239-853A-2D3497299A9A}" sibTransId="{AF60E550-23A6-4928-A3D9-E0DFD7856A6D}"/>
    <dgm:cxn modelId="{20929A89-2949-4A5F-8BCC-12D75A6CF412}" type="presOf" srcId="{0906EA8B-4D6F-4F71-AB46-B4B3AF35F153}" destId="{53D383A8-37CE-4DD8-B02A-B6EA21F41D12}" srcOrd="0" destOrd="0" presId="urn:microsoft.com/office/officeart/2005/8/layout/process1"/>
    <dgm:cxn modelId="{BAB7587C-5CCA-459E-91EC-91BABCEF391D}" type="presOf" srcId="{6A9FC8C0-D2B6-4CAD-9D67-046F50516268}" destId="{10B9C93F-8F43-49C9-A180-4AB13FE3AB73}" srcOrd="0" destOrd="0" presId="urn:microsoft.com/office/officeart/2005/8/layout/process1"/>
    <dgm:cxn modelId="{C81B6CFF-8F2A-4486-A088-AA2A9C7D83F2}" type="presOf" srcId="{9348EBA2-11C9-4756-AF48-D1F2E9BC9C7E}" destId="{4F0FB586-3F54-4392-8F65-5C8327AEEE3E}" srcOrd="1" destOrd="0" presId="urn:microsoft.com/office/officeart/2005/8/layout/process1"/>
    <dgm:cxn modelId="{D699E49A-3EDA-4A80-96C2-BC7E0DCBFAB6}" srcId="{8E6F973B-CA37-4CF7-BF7C-459F241CE4C3}" destId="{0906EA8B-4D6F-4F71-AB46-B4B3AF35F153}" srcOrd="0" destOrd="0" parTransId="{E0124A74-7E0B-40CB-85AC-EBD7B99A19D5}" sibTransId="{9348EBA2-11C9-4756-AF48-D1F2E9BC9C7E}"/>
    <dgm:cxn modelId="{E3D1A88C-7176-439C-8C1C-AE1F3AD81B97}" type="presOf" srcId="{AF60E550-23A6-4928-A3D9-E0DFD7856A6D}" destId="{F4A233BF-C3D8-446E-BB3E-00A7AF5DACD6}" srcOrd="1" destOrd="0" presId="urn:microsoft.com/office/officeart/2005/8/layout/process1"/>
    <dgm:cxn modelId="{0237DD8E-36F3-4BB4-A803-C1DC223536F9}" type="presOf" srcId="{8E6F973B-CA37-4CF7-BF7C-459F241CE4C3}" destId="{A089927A-5A36-4BCF-B85B-842585AB8872}" srcOrd="0" destOrd="0" presId="urn:microsoft.com/office/officeart/2005/8/layout/process1"/>
    <dgm:cxn modelId="{38323697-C710-420B-866A-AD26D25DEBCC}" type="presOf" srcId="{9348EBA2-11C9-4756-AF48-D1F2E9BC9C7E}" destId="{B2EF0486-C144-4B53-8D59-065A598F59D7}" srcOrd="0" destOrd="0" presId="urn:microsoft.com/office/officeart/2005/8/layout/process1"/>
    <dgm:cxn modelId="{105CD72A-516B-4B72-9609-A042F7BDAEE7}" type="presOf" srcId="{AF60E550-23A6-4928-A3D9-E0DFD7856A6D}" destId="{4ED44B5D-5EF3-4A79-83D7-03D42DBFF1E7}" srcOrd="0" destOrd="0" presId="urn:microsoft.com/office/officeart/2005/8/layout/process1"/>
    <dgm:cxn modelId="{B78C4364-8B5C-4A02-AFDE-96CC98258AE8}" type="presOf" srcId="{FBD4D73F-A44A-44BD-A49B-F5685612DE46}" destId="{860756A4-65A1-41D0-8EA1-743EBEEAD65A}" srcOrd="0" destOrd="0" presId="urn:microsoft.com/office/officeart/2005/8/layout/process1"/>
    <dgm:cxn modelId="{5F835746-CDC4-4977-B135-431BD794AE44}" srcId="{8E6F973B-CA37-4CF7-BF7C-459F241CE4C3}" destId="{FBD4D73F-A44A-44BD-A49B-F5685612DE46}" srcOrd="2" destOrd="0" parTransId="{143D33D5-FAA0-4E96-8DE1-E8A81F4CE2F6}" sibTransId="{108E5B44-B99C-491D-AEF3-3211FBDC35AE}"/>
    <dgm:cxn modelId="{26B819D4-C1BB-453C-AD46-45C05FBFB824}" type="presParOf" srcId="{A089927A-5A36-4BCF-B85B-842585AB8872}" destId="{53D383A8-37CE-4DD8-B02A-B6EA21F41D12}" srcOrd="0" destOrd="0" presId="urn:microsoft.com/office/officeart/2005/8/layout/process1"/>
    <dgm:cxn modelId="{B0EC1167-BEB8-4AFE-84C9-CED38378AAEF}" type="presParOf" srcId="{A089927A-5A36-4BCF-B85B-842585AB8872}" destId="{B2EF0486-C144-4B53-8D59-065A598F59D7}" srcOrd="1" destOrd="0" presId="urn:microsoft.com/office/officeart/2005/8/layout/process1"/>
    <dgm:cxn modelId="{5A721DB4-3F71-4ABD-A329-BBD595FA3495}" type="presParOf" srcId="{B2EF0486-C144-4B53-8D59-065A598F59D7}" destId="{4F0FB586-3F54-4392-8F65-5C8327AEEE3E}" srcOrd="0" destOrd="0" presId="urn:microsoft.com/office/officeart/2005/8/layout/process1"/>
    <dgm:cxn modelId="{6B6A1CF9-9849-414B-B793-BD67408C142D}" type="presParOf" srcId="{A089927A-5A36-4BCF-B85B-842585AB8872}" destId="{10B9C93F-8F43-49C9-A180-4AB13FE3AB73}" srcOrd="2" destOrd="0" presId="urn:microsoft.com/office/officeart/2005/8/layout/process1"/>
    <dgm:cxn modelId="{8EDAD6DC-7E89-4515-9249-DBA51AD16369}" type="presParOf" srcId="{A089927A-5A36-4BCF-B85B-842585AB8872}" destId="{4ED44B5D-5EF3-4A79-83D7-03D42DBFF1E7}" srcOrd="3" destOrd="0" presId="urn:microsoft.com/office/officeart/2005/8/layout/process1"/>
    <dgm:cxn modelId="{ACBEE30E-2768-4E78-B631-11CB34298AEF}" type="presParOf" srcId="{4ED44B5D-5EF3-4A79-83D7-03D42DBFF1E7}" destId="{F4A233BF-C3D8-446E-BB3E-00A7AF5DACD6}" srcOrd="0" destOrd="0" presId="urn:microsoft.com/office/officeart/2005/8/layout/process1"/>
    <dgm:cxn modelId="{D3CC19D0-8BA1-4F9C-B971-A2B8A059523B}" type="presParOf" srcId="{A089927A-5A36-4BCF-B85B-842585AB8872}" destId="{860756A4-65A1-41D0-8EA1-743EBEEAD65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B4E37-D2F0-43A4-9286-932A2DCF3D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3E64D6-1210-416C-A951-0B34565AF332}">
      <dgm:prSet phldrT="[テキスト]" phldr="0"/>
      <dgm:spPr/>
      <dgm:t>
        <a:bodyPr/>
        <a:lstStyle/>
        <a:p>
          <a:pPr rtl="0"/>
          <a:r>
            <a:rPr kumimoji="1" lang="ja-JP" altLang="en-US">
              <a:latin typeface="Calibri Light" panose="020F0302020204030204"/>
            </a:rPr>
            <a:t>指示が　出される</a:t>
          </a:r>
          <a:endParaRPr kumimoji="1" lang="ja-JP" altLang="en-US"/>
        </a:p>
      </dgm:t>
    </dgm:pt>
    <dgm:pt modelId="{9214C4F2-B857-4155-9D3F-F0B9ADB18A41}" type="parTrans" cxnId="{46332562-094A-4889-BA36-63DF8ED26ECF}">
      <dgm:prSet/>
      <dgm:spPr/>
    </dgm:pt>
    <dgm:pt modelId="{3A416EDD-F03D-4C05-AF10-0FA43F1C9C6B}" type="sibTrans" cxnId="{46332562-094A-4889-BA36-63DF8ED26ECF}">
      <dgm:prSet/>
      <dgm:spPr/>
      <dgm:t>
        <a:bodyPr/>
        <a:lstStyle/>
        <a:p>
          <a:endParaRPr kumimoji="1" lang="ja-JP" altLang="en-US"/>
        </a:p>
      </dgm:t>
    </dgm:pt>
    <dgm:pt modelId="{10421480-41E5-400E-B644-C5B40E117D50}">
      <dgm:prSet phldrT="[テキスト]" phldr="0"/>
      <dgm:spPr/>
      <dgm:t>
        <a:bodyPr/>
        <a:lstStyle/>
        <a:p>
          <a:r>
            <a:rPr kumimoji="1" lang="ja-JP" altLang="en-US">
              <a:latin typeface="Calibri Light" panose="020F0302020204030204"/>
            </a:rPr>
            <a:t>従わない</a:t>
          </a:r>
          <a:endParaRPr kumimoji="1" lang="ja-JP" altLang="en-US"/>
        </a:p>
      </dgm:t>
    </dgm:pt>
    <dgm:pt modelId="{5F2CA876-316D-4D46-8119-B951DBBCBB64}" type="parTrans" cxnId="{71AAE803-2259-435C-8288-BE15054406DD}">
      <dgm:prSet/>
      <dgm:spPr/>
    </dgm:pt>
    <dgm:pt modelId="{94F26B0E-8785-44CB-9984-FE02031F55DC}" type="sibTrans" cxnId="{71AAE803-2259-435C-8288-BE15054406DD}">
      <dgm:prSet/>
      <dgm:spPr/>
      <dgm:t>
        <a:bodyPr/>
        <a:lstStyle/>
        <a:p>
          <a:endParaRPr kumimoji="1" lang="ja-JP" altLang="en-US"/>
        </a:p>
      </dgm:t>
    </dgm:pt>
    <dgm:pt modelId="{F8C8D131-789B-4BA8-A749-C9083419B16C}">
      <dgm:prSet phldrT="[テキスト]" phldr="0"/>
      <dgm:spPr/>
      <dgm:t>
        <a:bodyPr/>
        <a:lstStyle/>
        <a:p>
          <a:r>
            <a:rPr kumimoji="1" lang="ja-JP" altLang="en-US">
              <a:latin typeface="Calibri Light" panose="020F0302020204030204"/>
            </a:rPr>
            <a:t>見過ごされる</a:t>
          </a:r>
          <a:endParaRPr kumimoji="1" lang="ja-JP" altLang="en-US"/>
        </a:p>
      </dgm:t>
    </dgm:pt>
    <dgm:pt modelId="{8069F9A5-05CE-466D-A14F-C6AA32E96A47}" type="parTrans" cxnId="{98240091-9943-40E1-8D85-93EA026A4F86}">
      <dgm:prSet/>
      <dgm:spPr/>
    </dgm:pt>
    <dgm:pt modelId="{82C3F822-C89A-4EAC-A0DB-806E78FA511A}" type="sibTrans" cxnId="{98240091-9943-40E1-8D85-93EA026A4F86}">
      <dgm:prSet/>
      <dgm:spPr/>
    </dgm:pt>
    <dgm:pt modelId="{B3513BA8-5DB5-4E33-9850-F34AFDA99095}" type="pres">
      <dgm:prSet presAssocID="{84BB4E37-D2F0-43A4-9286-932A2DCF3D79}" presName="Name0" presStyleCnt="0">
        <dgm:presLayoutVars>
          <dgm:dir/>
          <dgm:resizeHandles val="exact"/>
        </dgm:presLayoutVars>
      </dgm:prSet>
      <dgm:spPr/>
    </dgm:pt>
    <dgm:pt modelId="{1B16541F-BAB8-4C8F-8833-DB40F063FF96}" type="pres">
      <dgm:prSet presAssocID="{3B3E64D6-1210-416C-A951-0B34565AF3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44A142-D733-44E3-8AA9-A07B8324D60B}" type="pres">
      <dgm:prSet presAssocID="{3A416EDD-F03D-4C05-AF10-0FA43F1C9C6B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F3DE0731-F607-4DBC-97D2-E3220D3CCA7E}" type="pres">
      <dgm:prSet presAssocID="{3A416EDD-F03D-4C05-AF10-0FA43F1C9C6B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8585B689-AD12-4E71-A60D-6AABA7063FC4}" type="pres">
      <dgm:prSet presAssocID="{10421480-41E5-400E-B644-C5B40E117D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8C16D28-3C64-4B74-B9B4-436C2AB7E537}" type="pres">
      <dgm:prSet presAssocID="{94F26B0E-8785-44CB-9984-FE02031F55DC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2A3CDDA0-672A-4CBA-B15D-F2EBDCE379C4}" type="pres">
      <dgm:prSet presAssocID="{94F26B0E-8785-44CB-9984-FE02031F55DC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988CEB32-892A-4372-94CB-258983F67B1F}" type="pres">
      <dgm:prSet presAssocID="{F8C8D131-789B-4BA8-A749-C9083419B1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D2347DE-BA9F-4017-9886-85969DBA7BE5}" type="presOf" srcId="{10421480-41E5-400E-B644-C5B40E117D50}" destId="{8585B689-AD12-4E71-A60D-6AABA7063FC4}" srcOrd="0" destOrd="0" presId="urn:microsoft.com/office/officeart/2005/8/layout/process1"/>
    <dgm:cxn modelId="{0BA71FD7-AC99-4AB1-826D-ED6D5FADDE74}" type="presOf" srcId="{3B3E64D6-1210-416C-A951-0B34565AF332}" destId="{1B16541F-BAB8-4C8F-8833-DB40F063FF96}" srcOrd="0" destOrd="0" presId="urn:microsoft.com/office/officeart/2005/8/layout/process1"/>
    <dgm:cxn modelId="{71AAE803-2259-435C-8288-BE15054406DD}" srcId="{84BB4E37-D2F0-43A4-9286-932A2DCF3D79}" destId="{10421480-41E5-400E-B644-C5B40E117D50}" srcOrd="1" destOrd="0" parTransId="{5F2CA876-316D-4D46-8119-B951DBBCBB64}" sibTransId="{94F26B0E-8785-44CB-9984-FE02031F55DC}"/>
    <dgm:cxn modelId="{85BF4A71-6F0B-4524-9A59-8531D48E686A}" type="presOf" srcId="{3A416EDD-F03D-4C05-AF10-0FA43F1C9C6B}" destId="{9744A142-D733-44E3-8AA9-A07B8324D60B}" srcOrd="0" destOrd="0" presId="urn:microsoft.com/office/officeart/2005/8/layout/process1"/>
    <dgm:cxn modelId="{46332562-094A-4889-BA36-63DF8ED26ECF}" srcId="{84BB4E37-D2F0-43A4-9286-932A2DCF3D79}" destId="{3B3E64D6-1210-416C-A951-0B34565AF332}" srcOrd="0" destOrd="0" parTransId="{9214C4F2-B857-4155-9D3F-F0B9ADB18A41}" sibTransId="{3A416EDD-F03D-4C05-AF10-0FA43F1C9C6B}"/>
    <dgm:cxn modelId="{98240091-9943-40E1-8D85-93EA026A4F86}" srcId="{84BB4E37-D2F0-43A4-9286-932A2DCF3D79}" destId="{F8C8D131-789B-4BA8-A749-C9083419B16C}" srcOrd="2" destOrd="0" parTransId="{8069F9A5-05CE-466D-A14F-C6AA32E96A47}" sibTransId="{82C3F822-C89A-4EAC-A0DB-806E78FA511A}"/>
    <dgm:cxn modelId="{953CEFD0-4D7F-46A4-A21A-168D5A8419CB}" type="presOf" srcId="{84BB4E37-D2F0-43A4-9286-932A2DCF3D79}" destId="{B3513BA8-5DB5-4E33-9850-F34AFDA99095}" srcOrd="0" destOrd="0" presId="urn:microsoft.com/office/officeart/2005/8/layout/process1"/>
    <dgm:cxn modelId="{779BD35D-C626-49E1-9620-80DB9EC0CE1A}" type="presOf" srcId="{F8C8D131-789B-4BA8-A749-C9083419B16C}" destId="{988CEB32-892A-4372-94CB-258983F67B1F}" srcOrd="0" destOrd="0" presId="urn:microsoft.com/office/officeart/2005/8/layout/process1"/>
    <dgm:cxn modelId="{7FF18A14-3465-4DDF-82CB-2260CE2DBC9D}" type="presOf" srcId="{3A416EDD-F03D-4C05-AF10-0FA43F1C9C6B}" destId="{F3DE0731-F607-4DBC-97D2-E3220D3CCA7E}" srcOrd="1" destOrd="0" presId="urn:microsoft.com/office/officeart/2005/8/layout/process1"/>
    <dgm:cxn modelId="{4655A926-6294-4BE3-B27F-F724E90ED774}" type="presOf" srcId="{94F26B0E-8785-44CB-9984-FE02031F55DC}" destId="{2A3CDDA0-672A-4CBA-B15D-F2EBDCE379C4}" srcOrd="1" destOrd="0" presId="urn:microsoft.com/office/officeart/2005/8/layout/process1"/>
    <dgm:cxn modelId="{3B2D0327-73B2-48B0-A66A-317EB72137FB}" type="presOf" srcId="{94F26B0E-8785-44CB-9984-FE02031F55DC}" destId="{E8C16D28-3C64-4B74-B9B4-436C2AB7E537}" srcOrd="0" destOrd="0" presId="urn:microsoft.com/office/officeart/2005/8/layout/process1"/>
    <dgm:cxn modelId="{97513636-38E8-46E9-AA14-6B6B2CA8B818}" type="presParOf" srcId="{B3513BA8-5DB5-4E33-9850-F34AFDA99095}" destId="{1B16541F-BAB8-4C8F-8833-DB40F063FF96}" srcOrd="0" destOrd="0" presId="urn:microsoft.com/office/officeart/2005/8/layout/process1"/>
    <dgm:cxn modelId="{8CF21548-3173-4C58-915B-5E6D001D0327}" type="presParOf" srcId="{B3513BA8-5DB5-4E33-9850-F34AFDA99095}" destId="{9744A142-D733-44E3-8AA9-A07B8324D60B}" srcOrd="1" destOrd="0" presId="urn:microsoft.com/office/officeart/2005/8/layout/process1"/>
    <dgm:cxn modelId="{C0987538-74B6-46BB-8861-D6D48DB28A0B}" type="presParOf" srcId="{9744A142-D733-44E3-8AA9-A07B8324D60B}" destId="{F3DE0731-F607-4DBC-97D2-E3220D3CCA7E}" srcOrd="0" destOrd="0" presId="urn:microsoft.com/office/officeart/2005/8/layout/process1"/>
    <dgm:cxn modelId="{A74199DC-EC09-4B61-ABD8-133109368649}" type="presParOf" srcId="{B3513BA8-5DB5-4E33-9850-F34AFDA99095}" destId="{8585B689-AD12-4E71-A60D-6AABA7063FC4}" srcOrd="2" destOrd="0" presId="urn:microsoft.com/office/officeart/2005/8/layout/process1"/>
    <dgm:cxn modelId="{F2093E6F-4599-4849-B9CA-85D6989987EF}" type="presParOf" srcId="{B3513BA8-5DB5-4E33-9850-F34AFDA99095}" destId="{E8C16D28-3C64-4B74-B9B4-436C2AB7E537}" srcOrd="3" destOrd="0" presId="urn:microsoft.com/office/officeart/2005/8/layout/process1"/>
    <dgm:cxn modelId="{D05EA2CE-D627-46CF-8722-C11BFBA93C18}" type="presParOf" srcId="{E8C16D28-3C64-4B74-B9B4-436C2AB7E537}" destId="{2A3CDDA0-672A-4CBA-B15D-F2EBDCE379C4}" srcOrd="0" destOrd="0" presId="urn:microsoft.com/office/officeart/2005/8/layout/process1"/>
    <dgm:cxn modelId="{CCFA48B6-21D1-40BD-8287-713FBF4F6B40}" type="presParOf" srcId="{B3513BA8-5DB5-4E33-9850-F34AFDA99095}" destId="{988CEB32-892A-4372-94CB-258983F67B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A33AF-6961-4F25-B012-E567E185E42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B0B8A10-F672-4B3C-8D5B-94EA3170EF9D}">
      <dgm:prSet phldrT="[テキスト]"/>
      <dgm:spPr/>
      <dgm:t>
        <a:bodyPr/>
        <a:lstStyle/>
        <a:p>
          <a:r>
            <a:rPr kumimoji="1" lang="ja-JP" altLang="en-US" dirty="0"/>
            <a:t>先行事象</a:t>
          </a:r>
        </a:p>
      </dgm:t>
    </dgm:pt>
    <dgm:pt modelId="{4C83471A-4802-48B0-8408-97F7C4C63676}" type="parTrans" cxnId="{2EA8F49C-9979-4986-A687-02A147CBCB44}">
      <dgm:prSet/>
      <dgm:spPr/>
      <dgm:t>
        <a:bodyPr/>
        <a:lstStyle/>
        <a:p>
          <a:endParaRPr kumimoji="1" lang="ja-JP" altLang="en-US"/>
        </a:p>
      </dgm:t>
    </dgm:pt>
    <dgm:pt modelId="{D00F30CD-63EB-4E2F-897E-0DA10C0780FA}" type="sibTrans" cxnId="{2EA8F49C-9979-4986-A687-02A147CBCB44}">
      <dgm:prSet/>
      <dgm:spPr/>
      <dgm:t>
        <a:bodyPr/>
        <a:lstStyle/>
        <a:p>
          <a:endParaRPr kumimoji="1" lang="ja-JP" altLang="en-US"/>
        </a:p>
      </dgm:t>
    </dgm:pt>
    <dgm:pt modelId="{17DE916C-99F5-4934-A4B5-5C4A6848F693}">
      <dgm:prSet phldrT="[テキスト]"/>
      <dgm:spPr/>
      <dgm:t>
        <a:bodyPr/>
        <a:lstStyle/>
        <a:p>
          <a:r>
            <a:rPr kumimoji="1" lang="ja-JP" altLang="en-US" dirty="0"/>
            <a:t>簡潔明瞭に、わかりやすい指示を出す</a:t>
          </a:r>
        </a:p>
      </dgm:t>
    </dgm:pt>
    <dgm:pt modelId="{BE3F0E72-CE01-4267-991C-B827E49CBDF5}" type="parTrans" cxnId="{0CE1366A-44E8-4447-AB49-A276CB6C9D03}">
      <dgm:prSet/>
      <dgm:spPr/>
      <dgm:t>
        <a:bodyPr/>
        <a:lstStyle/>
        <a:p>
          <a:endParaRPr kumimoji="1" lang="ja-JP" altLang="en-US"/>
        </a:p>
      </dgm:t>
    </dgm:pt>
    <dgm:pt modelId="{394B2640-4921-48D1-9595-96112B240638}" type="sibTrans" cxnId="{0CE1366A-44E8-4447-AB49-A276CB6C9D03}">
      <dgm:prSet/>
      <dgm:spPr/>
      <dgm:t>
        <a:bodyPr/>
        <a:lstStyle/>
        <a:p>
          <a:endParaRPr kumimoji="1" lang="ja-JP" altLang="en-US"/>
        </a:p>
      </dgm:t>
    </dgm:pt>
    <dgm:pt modelId="{0B658318-A391-4186-9520-1486A4EDE437}">
      <dgm:prSet phldrT="[テキスト]"/>
      <dgm:spPr/>
      <dgm:t>
        <a:bodyPr/>
        <a:lstStyle/>
        <a:p>
          <a:r>
            <a:rPr kumimoji="1" lang="ja-JP" altLang="en-US" dirty="0"/>
            <a:t>行動</a:t>
          </a:r>
        </a:p>
      </dgm:t>
    </dgm:pt>
    <dgm:pt modelId="{A090CB4A-2E8E-4219-9D84-DB6F91175EB6}" type="parTrans" cxnId="{11E5C33B-1BBD-43C4-8FDB-790A5DABF250}">
      <dgm:prSet/>
      <dgm:spPr/>
      <dgm:t>
        <a:bodyPr/>
        <a:lstStyle/>
        <a:p>
          <a:endParaRPr kumimoji="1" lang="ja-JP" altLang="en-US"/>
        </a:p>
      </dgm:t>
    </dgm:pt>
    <dgm:pt modelId="{252E47CD-3007-4464-B896-44876170F66A}" type="sibTrans" cxnId="{11E5C33B-1BBD-43C4-8FDB-790A5DABF250}">
      <dgm:prSet/>
      <dgm:spPr/>
      <dgm:t>
        <a:bodyPr/>
        <a:lstStyle/>
        <a:p>
          <a:endParaRPr kumimoji="1" lang="ja-JP" altLang="en-US"/>
        </a:p>
      </dgm:t>
    </dgm:pt>
    <dgm:pt modelId="{32E4B297-D1AA-4091-88D8-81D7165BF8E2}">
      <dgm:prSet phldrT="[テキスト]"/>
      <dgm:spPr/>
      <dgm:t>
        <a:bodyPr/>
        <a:lstStyle/>
        <a:p>
          <a:r>
            <a:rPr kumimoji="1" lang="ja-JP" altLang="en-US" dirty="0"/>
            <a:t>子どもができるように、あらかじめ教え込む</a:t>
          </a:r>
        </a:p>
      </dgm:t>
    </dgm:pt>
    <dgm:pt modelId="{11AD5578-A7D1-4214-BB54-70BA301C9680}" type="parTrans" cxnId="{808922DC-2C8D-4618-8C3E-4BBFC216B3A1}">
      <dgm:prSet/>
      <dgm:spPr/>
      <dgm:t>
        <a:bodyPr/>
        <a:lstStyle/>
        <a:p>
          <a:endParaRPr kumimoji="1" lang="ja-JP" altLang="en-US"/>
        </a:p>
      </dgm:t>
    </dgm:pt>
    <dgm:pt modelId="{AD7F59E2-6448-44E6-AC08-2D6DA5333AD8}" type="sibTrans" cxnId="{808922DC-2C8D-4618-8C3E-4BBFC216B3A1}">
      <dgm:prSet/>
      <dgm:spPr/>
      <dgm:t>
        <a:bodyPr/>
        <a:lstStyle/>
        <a:p>
          <a:endParaRPr kumimoji="1" lang="ja-JP" altLang="en-US"/>
        </a:p>
      </dgm:t>
    </dgm:pt>
    <dgm:pt modelId="{4994738E-0821-4BBA-8D75-AB606C8AE6E4}">
      <dgm:prSet phldrT="[テキスト]"/>
      <dgm:spPr/>
      <dgm:t>
        <a:bodyPr/>
        <a:lstStyle/>
        <a:p>
          <a:r>
            <a:rPr kumimoji="1" lang="ja-JP" altLang="en-US" dirty="0"/>
            <a:t>結果</a:t>
          </a:r>
        </a:p>
      </dgm:t>
    </dgm:pt>
    <dgm:pt modelId="{EB7BE239-AC0F-4C40-B468-F3DADF529F98}" type="parTrans" cxnId="{8D5B60A2-C593-4AAE-A275-AF6967CA4340}">
      <dgm:prSet/>
      <dgm:spPr/>
      <dgm:t>
        <a:bodyPr/>
        <a:lstStyle/>
        <a:p>
          <a:endParaRPr kumimoji="1" lang="ja-JP" altLang="en-US"/>
        </a:p>
      </dgm:t>
    </dgm:pt>
    <dgm:pt modelId="{89C983CE-05FC-4355-BF96-0D32A09F548E}" type="sibTrans" cxnId="{8D5B60A2-C593-4AAE-A275-AF6967CA4340}">
      <dgm:prSet/>
      <dgm:spPr/>
      <dgm:t>
        <a:bodyPr/>
        <a:lstStyle/>
        <a:p>
          <a:endParaRPr kumimoji="1" lang="ja-JP" altLang="en-US"/>
        </a:p>
      </dgm:t>
    </dgm:pt>
    <dgm:pt modelId="{044CC159-2E3C-44DB-8E14-9DE6747CF230}">
      <dgm:prSet phldrT="[テキスト]"/>
      <dgm:spPr/>
      <dgm:t>
        <a:bodyPr/>
        <a:lstStyle/>
        <a:p>
          <a:r>
            <a:rPr kumimoji="1" lang="ja-JP" altLang="en-US" dirty="0"/>
            <a:t>やらずに済ませず、必ず最後まで取り組ませる</a:t>
          </a:r>
        </a:p>
      </dgm:t>
    </dgm:pt>
    <dgm:pt modelId="{E8B019A7-7744-4E76-A593-E0E9F9B35750}" type="parTrans" cxnId="{B5544189-1FC0-41EC-8398-2AB7CAD3427E}">
      <dgm:prSet/>
      <dgm:spPr/>
      <dgm:t>
        <a:bodyPr/>
        <a:lstStyle/>
        <a:p>
          <a:endParaRPr kumimoji="1" lang="ja-JP" altLang="en-US"/>
        </a:p>
      </dgm:t>
    </dgm:pt>
    <dgm:pt modelId="{428BDCBF-D1C5-4009-865A-9E5A71289896}" type="sibTrans" cxnId="{B5544189-1FC0-41EC-8398-2AB7CAD3427E}">
      <dgm:prSet/>
      <dgm:spPr/>
      <dgm:t>
        <a:bodyPr/>
        <a:lstStyle/>
        <a:p>
          <a:endParaRPr kumimoji="1" lang="ja-JP" altLang="en-US"/>
        </a:p>
      </dgm:t>
    </dgm:pt>
    <dgm:pt modelId="{9F946A93-0DA1-4B6B-B734-63C9E0C9EA37}">
      <dgm:prSet phldrT="[テキスト]"/>
      <dgm:spPr/>
      <dgm:t>
        <a:bodyPr/>
        <a:lstStyle/>
        <a:p>
          <a:r>
            <a:rPr kumimoji="1" lang="ja-JP" altLang="en-US" dirty="0"/>
            <a:t>取り組めたら（できたら）、大いにほめる</a:t>
          </a:r>
        </a:p>
      </dgm:t>
    </dgm:pt>
    <dgm:pt modelId="{751A7B1E-ED15-4AEA-B6DC-1C3847E3E4B9}" type="parTrans" cxnId="{66E09AD7-5103-46D8-9728-720C157089C3}">
      <dgm:prSet/>
      <dgm:spPr/>
      <dgm:t>
        <a:bodyPr/>
        <a:lstStyle/>
        <a:p>
          <a:endParaRPr kumimoji="1" lang="ja-JP" altLang="en-US"/>
        </a:p>
      </dgm:t>
    </dgm:pt>
    <dgm:pt modelId="{B07D8220-4DD8-412A-90B5-09F4767D9579}" type="sibTrans" cxnId="{66E09AD7-5103-46D8-9728-720C157089C3}">
      <dgm:prSet/>
      <dgm:spPr/>
      <dgm:t>
        <a:bodyPr/>
        <a:lstStyle/>
        <a:p>
          <a:endParaRPr kumimoji="1" lang="ja-JP" altLang="en-US"/>
        </a:p>
      </dgm:t>
    </dgm:pt>
    <dgm:pt modelId="{EAC818FC-7CAB-4E4D-9EC1-8A31454DEE43}" type="pres">
      <dgm:prSet presAssocID="{EE3A33AF-6961-4F25-B012-E567E185E4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21B56C5-E080-4CFC-8841-A81A5A6A031F}" type="pres">
      <dgm:prSet presAssocID="{AB0B8A10-F672-4B3C-8D5B-94EA3170EF9D}" presName="composite" presStyleCnt="0"/>
      <dgm:spPr/>
    </dgm:pt>
    <dgm:pt modelId="{300B6869-07FA-49E8-8FCB-3ED355DF723A}" type="pres">
      <dgm:prSet presAssocID="{AB0B8A10-F672-4B3C-8D5B-94EA3170EF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1121A3-9324-4569-897B-32E41DC212B5}" type="pres">
      <dgm:prSet presAssocID="{AB0B8A10-F672-4B3C-8D5B-94EA3170EF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CA1F4D-CB2D-4C26-858A-0DB671046C10}" type="pres">
      <dgm:prSet presAssocID="{D00F30CD-63EB-4E2F-897E-0DA10C0780FA}" presName="sp" presStyleCnt="0"/>
      <dgm:spPr/>
    </dgm:pt>
    <dgm:pt modelId="{669A55C4-97C3-4DDB-9DAF-881C76E3D306}" type="pres">
      <dgm:prSet presAssocID="{0B658318-A391-4186-9520-1486A4EDE437}" presName="composite" presStyleCnt="0"/>
      <dgm:spPr/>
    </dgm:pt>
    <dgm:pt modelId="{DF4D51B4-41C6-4A26-923C-A7F28B75551B}" type="pres">
      <dgm:prSet presAssocID="{0B658318-A391-4186-9520-1486A4EDE43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E68452E-9173-4AE5-ADFD-C81EF9D6D4FB}" type="pres">
      <dgm:prSet presAssocID="{0B658318-A391-4186-9520-1486A4EDE4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A19C3F-BF0A-45A2-BA4B-A9CB323A2A38}" type="pres">
      <dgm:prSet presAssocID="{252E47CD-3007-4464-B896-44876170F66A}" presName="sp" presStyleCnt="0"/>
      <dgm:spPr/>
    </dgm:pt>
    <dgm:pt modelId="{8DBDD1CE-6829-4167-ABB5-0949F7EC56B9}" type="pres">
      <dgm:prSet presAssocID="{4994738E-0821-4BBA-8D75-AB606C8AE6E4}" presName="composite" presStyleCnt="0"/>
      <dgm:spPr/>
    </dgm:pt>
    <dgm:pt modelId="{FB0BEB5B-45EC-4129-8AFE-8EA6FDBD7A9A}" type="pres">
      <dgm:prSet presAssocID="{4994738E-0821-4BBA-8D75-AB606C8AE6E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EEEF27-AAFE-42A9-832A-28BFACEC3C8B}" type="pres">
      <dgm:prSet presAssocID="{4994738E-0821-4BBA-8D75-AB606C8AE6E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C962040-F08B-46AF-8815-84C550C23BBE}" type="presOf" srcId="{EE3A33AF-6961-4F25-B012-E567E185E423}" destId="{EAC818FC-7CAB-4E4D-9EC1-8A31454DEE43}" srcOrd="0" destOrd="0" presId="urn:microsoft.com/office/officeart/2005/8/layout/chevron2"/>
    <dgm:cxn modelId="{E62664D9-F82B-4BBF-9EFF-43B43FF2F289}" type="presOf" srcId="{0B658318-A391-4186-9520-1486A4EDE437}" destId="{DF4D51B4-41C6-4A26-923C-A7F28B75551B}" srcOrd="0" destOrd="0" presId="urn:microsoft.com/office/officeart/2005/8/layout/chevron2"/>
    <dgm:cxn modelId="{B5544189-1FC0-41EC-8398-2AB7CAD3427E}" srcId="{4994738E-0821-4BBA-8D75-AB606C8AE6E4}" destId="{044CC159-2E3C-44DB-8E14-9DE6747CF230}" srcOrd="0" destOrd="0" parTransId="{E8B019A7-7744-4E76-A593-E0E9F9B35750}" sibTransId="{428BDCBF-D1C5-4009-865A-9E5A71289896}"/>
    <dgm:cxn modelId="{2EA8F49C-9979-4986-A687-02A147CBCB44}" srcId="{EE3A33AF-6961-4F25-B012-E567E185E423}" destId="{AB0B8A10-F672-4B3C-8D5B-94EA3170EF9D}" srcOrd="0" destOrd="0" parTransId="{4C83471A-4802-48B0-8408-97F7C4C63676}" sibTransId="{D00F30CD-63EB-4E2F-897E-0DA10C0780FA}"/>
    <dgm:cxn modelId="{11E5C33B-1BBD-43C4-8FDB-790A5DABF250}" srcId="{EE3A33AF-6961-4F25-B012-E567E185E423}" destId="{0B658318-A391-4186-9520-1486A4EDE437}" srcOrd="1" destOrd="0" parTransId="{A090CB4A-2E8E-4219-9D84-DB6F91175EB6}" sibTransId="{252E47CD-3007-4464-B896-44876170F66A}"/>
    <dgm:cxn modelId="{808922DC-2C8D-4618-8C3E-4BBFC216B3A1}" srcId="{0B658318-A391-4186-9520-1486A4EDE437}" destId="{32E4B297-D1AA-4091-88D8-81D7165BF8E2}" srcOrd="0" destOrd="0" parTransId="{11AD5578-A7D1-4214-BB54-70BA301C9680}" sibTransId="{AD7F59E2-6448-44E6-AC08-2D6DA5333AD8}"/>
    <dgm:cxn modelId="{8D5B60A2-C593-4AAE-A275-AF6967CA4340}" srcId="{EE3A33AF-6961-4F25-B012-E567E185E423}" destId="{4994738E-0821-4BBA-8D75-AB606C8AE6E4}" srcOrd="2" destOrd="0" parTransId="{EB7BE239-AC0F-4C40-B468-F3DADF529F98}" sibTransId="{89C983CE-05FC-4355-BF96-0D32A09F548E}"/>
    <dgm:cxn modelId="{ECDFA20F-1BAD-4748-BEB9-BB596B04F16D}" type="presOf" srcId="{17DE916C-99F5-4934-A4B5-5C4A6848F693}" destId="{BA1121A3-9324-4569-897B-32E41DC212B5}" srcOrd="0" destOrd="0" presId="urn:microsoft.com/office/officeart/2005/8/layout/chevron2"/>
    <dgm:cxn modelId="{0CE1366A-44E8-4447-AB49-A276CB6C9D03}" srcId="{AB0B8A10-F672-4B3C-8D5B-94EA3170EF9D}" destId="{17DE916C-99F5-4934-A4B5-5C4A6848F693}" srcOrd="0" destOrd="0" parTransId="{BE3F0E72-CE01-4267-991C-B827E49CBDF5}" sibTransId="{394B2640-4921-48D1-9595-96112B240638}"/>
    <dgm:cxn modelId="{66E09AD7-5103-46D8-9728-720C157089C3}" srcId="{4994738E-0821-4BBA-8D75-AB606C8AE6E4}" destId="{9F946A93-0DA1-4B6B-B734-63C9E0C9EA37}" srcOrd="1" destOrd="0" parTransId="{751A7B1E-ED15-4AEA-B6DC-1C3847E3E4B9}" sibTransId="{B07D8220-4DD8-412A-90B5-09F4767D9579}"/>
    <dgm:cxn modelId="{B40F824F-E585-4E2C-AC86-FA6C22DA3ED4}" type="presOf" srcId="{4994738E-0821-4BBA-8D75-AB606C8AE6E4}" destId="{FB0BEB5B-45EC-4129-8AFE-8EA6FDBD7A9A}" srcOrd="0" destOrd="0" presId="urn:microsoft.com/office/officeart/2005/8/layout/chevron2"/>
    <dgm:cxn modelId="{E1E3B222-AFA0-4A4C-B6DA-1DB8E850A64D}" type="presOf" srcId="{044CC159-2E3C-44DB-8E14-9DE6747CF230}" destId="{1CEEEF27-AAFE-42A9-832A-28BFACEC3C8B}" srcOrd="0" destOrd="0" presId="urn:microsoft.com/office/officeart/2005/8/layout/chevron2"/>
    <dgm:cxn modelId="{7D848426-A9FC-4F8B-A619-AE024AFE95DC}" type="presOf" srcId="{9F946A93-0DA1-4B6B-B734-63C9E0C9EA37}" destId="{1CEEEF27-AAFE-42A9-832A-28BFACEC3C8B}" srcOrd="0" destOrd="1" presId="urn:microsoft.com/office/officeart/2005/8/layout/chevron2"/>
    <dgm:cxn modelId="{175095C4-DD30-4C08-9E19-6153C1836AB9}" type="presOf" srcId="{AB0B8A10-F672-4B3C-8D5B-94EA3170EF9D}" destId="{300B6869-07FA-49E8-8FCB-3ED355DF723A}" srcOrd="0" destOrd="0" presId="urn:microsoft.com/office/officeart/2005/8/layout/chevron2"/>
    <dgm:cxn modelId="{EB537741-0BBC-41E2-85B5-1EBF9F3CAFC9}" type="presOf" srcId="{32E4B297-D1AA-4091-88D8-81D7165BF8E2}" destId="{BE68452E-9173-4AE5-ADFD-C81EF9D6D4FB}" srcOrd="0" destOrd="0" presId="urn:microsoft.com/office/officeart/2005/8/layout/chevron2"/>
    <dgm:cxn modelId="{FB96C578-9038-4CE8-A44E-EC7DA0F8F3CA}" type="presParOf" srcId="{EAC818FC-7CAB-4E4D-9EC1-8A31454DEE43}" destId="{321B56C5-E080-4CFC-8841-A81A5A6A031F}" srcOrd="0" destOrd="0" presId="urn:microsoft.com/office/officeart/2005/8/layout/chevron2"/>
    <dgm:cxn modelId="{6AEE87BE-5CE6-490A-95B9-1053BC2D8B0A}" type="presParOf" srcId="{321B56C5-E080-4CFC-8841-A81A5A6A031F}" destId="{300B6869-07FA-49E8-8FCB-3ED355DF723A}" srcOrd="0" destOrd="0" presId="urn:microsoft.com/office/officeart/2005/8/layout/chevron2"/>
    <dgm:cxn modelId="{B5F6AD5E-D555-4F75-8990-22447E33AA2A}" type="presParOf" srcId="{321B56C5-E080-4CFC-8841-A81A5A6A031F}" destId="{BA1121A3-9324-4569-897B-32E41DC212B5}" srcOrd="1" destOrd="0" presId="urn:microsoft.com/office/officeart/2005/8/layout/chevron2"/>
    <dgm:cxn modelId="{708171EA-28C4-4C8F-BBE0-35F33D0E2694}" type="presParOf" srcId="{EAC818FC-7CAB-4E4D-9EC1-8A31454DEE43}" destId="{1DCA1F4D-CB2D-4C26-858A-0DB671046C10}" srcOrd="1" destOrd="0" presId="urn:microsoft.com/office/officeart/2005/8/layout/chevron2"/>
    <dgm:cxn modelId="{CAD4FD01-499A-4135-9204-FC58E6B07131}" type="presParOf" srcId="{EAC818FC-7CAB-4E4D-9EC1-8A31454DEE43}" destId="{669A55C4-97C3-4DDB-9DAF-881C76E3D306}" srcOrd="2" destOrd="0" presId="urn:microsoft.com/office/officeart/2005/8/layout/chevron2"/>
    <dgm:cxn modelId="{A5F60226-9EF1-49CD-B2B3-10475EEF1B43}" type="presParOf" srcId="{669A55C4-97C3-4DDB-9DAF-881C76E3D306}" destId="{DF4D51B4-41C6-4A26-923C-A7F28B75551B}" srcOrd="0" destOrd="0" presId="urn:microsoft.com/office/officeart/2005/8/layout/chevron2"/>
    <dgm:cxn modelId="{8219AF79-9167-408F-9D8E-405B0BB3AB99}" type="presParOf" srcId="{669A55C4-97C3-4DDB-9DAF-881C76E3D306}" destId="{BE68452E-9173-4AE5-ADFD-C81EF9D6D4FB}" srcOrd="1" destOrd="0" presId="urn:microsoft.com/office/officeart/2005/8/layout/chevron2"/>
    <dgm:cxn modelId="{E01BE854-FE20-4D9A-8351-0036889E19E3}" type="presParOf" srcId="{EAC818FC-7CAB-4E4D-9EC1-8A31454DEE43}" destId="{37A19C3F-BF0A-45A2-BA4B-A9CB323A2A38}" srcOrd="3" destOrd="0" presId="urn:microsoft.com/office/officeart/2005/8/layout/chevron2"/>
    <dgm:cxn modelId="{5EEF9C44-3339-46EC-B45D-BF759419735D}" type="presParOf" srcId="{EAC818FC-7CAB-4E4D-9EC1-8A31454DEE43}" destId="{8DBDD1CE-6829-4167-ABB5-0949F7EC56B9}" srcOrd="4" destOrd="0" presId="urn:microsoft.com/office/officeart/2005/8/layout/chevron2"/>
    <dgm:cxn modelId="{1E2790EB-4A16-4E2D-B23B-CA09F53869D4}" type="presParOf" srcId="{8DBDD1CE-6829-4167-ABB5-0949F7EC56B9}" destId="{FB0BEB5B-45EC-4129-8AFE-8EA6FDBD7A9A}" srcOrd="0" destOrd="0" presId="urn:microsoft.com/office/officeart/2005/8/layout/chevron2"/>
    <dgm:cxn modelId="{F3213A76-E965-49D8-AA6D-75F369EA7C89}" type="presParOf" srcId="{8DBDD1CE-6829-4167-ABB5-0949F7EC56B9}" destId="{1CEEEF27-AAFE-42A9-832A-28BFACEC3C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383A8-37CE-4DD8-B02A-B6EA21F41D12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>
              <a:latin typeface="Calibri Light" panose="020F0302020204030204"/>
            </a:rPr>
            <a:t>自立活動授業実施</a:t>
          </a:r>
          <a:endParaRPr kumimoji="1" lang="ja-JP" altLang="en-US" sz="4000" kern="1200"/>
        </a:p>
      </dsp:txBody>
      <dsp:txXfrm>
        <a:off x="57787" y="1395494"/>
        <a:ext cx="2665308" cy="1560349"/>
      </dsp:txXfrm>
    </dsp:sp>
    <dsp:sp modelId="{B2EF0486-C144-4B53-8D59-065A598F59D7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900" kern="1200"/>
        </a:p>
      </dsp:txBody>
      <dsp:txXfrm>
        <a:off x="3047880" y="1970146"/>
        <a:ext cx="409940" cy="411044"/>
      </dsp:txXfrm>
    </dsp:sp>
    <dsp:sp modelId="{10B9C93F-8F43-49C9-A180-4AB13FE3AB73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>
              <a:latin typeface="Calibri Light" panose="020F0302020204030204"/>
            </a:rPr>
            <a:t>成果が　見えない</a:t>
          </a:r>
          <a:endParaRPr kumimoji="1" lang="ja-JP" altLang="en-US" sz="4000" kern="1200" dirty="0"/>
        </a:p>
      </dsp:txBody>
      <dsp:txXfrm>
        <a:off x="3925145" y="1395494"/>
        <a:ext cx="2665308" cy="1560349"/>
      </dsp:txXfrm>
    </dsp:sp>
    <dsp:sp modelId="{4ED44B5D-5EF3-4A79-83D7-03D42DBFF1E7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900" kern="1200"/>
        </a:p>
      </dsp:txBody>
      <dsp:txXfrm>
        <a:off x="6915239" y="1970146"/>
        <a:ext cx="409940" cy="411044"/>
      </dsp:txXfrm>
    </dsp:sp>
    <dsp:sp modelId="{860756A4-65A1-41D0-8EA1-743EBEEAD65A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>
              <a:latin typeface="Calibri Light" panose="020F0302020204030204"/>
            </a:rPr>
            <a:t>外から評価されない</a:t>
          </a:r>
          <a:endParaRPr kumimoji="1" lang="ja-JP" altLang="en-US" sz="4000" kern="1200"/>
        </a:p>
      </dsp:txBody>
      <dsp:txXfrm>
        <a:off x="7792503" y="1395494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6541F-BAB8-4C8F-8833-DB40F063FF96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>
              <a:latin typeface="Calibri Light" panose="020F0302020204030204"/>
            </a:rPr>
            <a:t>指示が　出される</a:t>
          </a:r>
          <a:endParaRPr kumimoji="1" lang="ja-JP" altLang="en-US" sz="4100" kern="1200"/>
        </a:p>
      </dsp:txBody>
      <dsp:txXfrm>
        <a:off x="57787" y="1395494"/>
        <a:ext cx="2665308" cy="1560349"/>
      </dsp:txXfrm>
    </dsp:sp>
    <dsp:sp modelId="{9744A142-D733-44E3-8AA9-A07B8324D60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900" kern="1200"/>
        </a:p>
      </dsp:txBody>
      <dsp:txXfrm>
        <a:off x="3047880" y="1970146"/>
        <a:ext cx="409940" cy="411044"/>
      </dsp:txXfrm>
    </dsp:sp>
    <dsp:sp modelId="{8585B689-AD12-4E71-A60D-6AABA7063FC4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>
              <a:latin typeface="Calibri Light" panose="020F0302020204030204"/>
            </a:rPr>
            <a:t>従わない</a:t>
          </a:r>
          <a:endParaRPr kumimoji="1" lang="ja-JP" altLang="en-US" sz="4100" kern="1200"/>
        </a:p>
      </dsp:txBody>
      <dsp:txXfrm>
        <a:off x="3925145" y="1395494"/>
        <a:ext cx="2665308" cy="1560349"/>
      </dsp:txXfrm>
    </dsp:sp>
    <dsp:sp modelId="{E8C16D28-3C64-4B74-B9B4-436C2AB7E537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900" kern="1200"/>
        </a:p>
      </dsp:txBody>
      <dsp:txXfrm>
        <a:off x="6915239" y="1970146"/>
        <a:ext cx="409940" cy="411044"/>
      </dsp:txXfrm>
    </dsp:sp>
    <dsp:sp modelId="{988CEB32-892A-4372-94CB-258983F67B1F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>
              <a:latin typeface="Calibri Light" panose="020F0302020204030204"/>
            </a:rPr>
            <a:t>見過ごされる</a:t>
          </a:r>
          <a:endParaRPr kumimoji="1" lang="ja-JP" altLang="en-US" sz="4100" kern="1200"/>
        </a:p>
      </dsp:txBody>
      <dsp:txXfrm>
        <a:off x="7792503" y="1395494"/>
        <a:ext cx="2665308" cy="1560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B6869-07FA-49E8-8FCB-3ED355DF723A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/>
            <a:t>先行事象</a:t>
          </a:r>
        </a:p>
      </dsp:txBody>
      <dsp:txXfrm rot="-5400000">
        <a:off x="0" y="554579"/>
        <a:ext cx="1105044" cy="473590"/>
      </dsp:txXfrm>
    </dsp:sp>
    <dsp:sp modelId="{BA1121A3-9324-4569-897B-32E41DC212B5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/>
            <a:t>簡潔明瞭に、わかりやすい指示を出す</a:t>
          </a:r>
        </a:p>
      </dsp:txBody>
      <dsp:txXfrm rot="-5400000">
        <a:off x="1105044" y="52149"/>
        <a:ext cx="9360464" cy="925930"/>
      </dsp:txXfrm>
    </dsp:sp>
    <dsp:sp modelId="{DF4D51B4-41C6-4A26-923C-A7F28B75551B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/>
            <a:t>行動</a:t>
          </a:r>
        </a:p>
      </dsp:txBody>
      <dsp:txXfrm rot="-5400000">
        <a:off x="0" y="1938873"/>
        <a:ext cx="1105044" cy="473590"/>
      </dsp:txXfrm>
    </dsp:sp>
    <dsp:sp modelId="{BE68452E-9173-4AE5-ADFD-C81EF9D6D4FB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/>
            <a:t>子どもができるように、あらかじめ教え込む</a:t>
          </a:r>
        </a:p>
      </dsp:txBody>
      <dsp:txXfrm rot="-5400000">
        <a:off x="1105044" y="1436443"/>
        <a:ext cx="9360464" cy="925930"/>
      </dsp:txXfrm>
    </dsp:sp>
    <dsp:sp modelId="{FB0BEB5B-45EC-4129-8AFE-8EA6FDBD7A9A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/>
            <a:t>結果</a:t>
          </a:r>
        </a:p>
      </dsp:txBody>
      <dsp:txXfrm rot="-5400000">
        <a:off x="0" y="3323167"/>
        <a:ext cx="1105044" cy="473590"/>
      </dsp:txXfrm>
    </dsp:sp>
    <dsp:sp modelId="{1CEEEF27-AAFE-42A9-832A-28BFACEC3C8B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/>
            <a:t>やらずに済ませず、必ず最後まで取り組ませる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/>
            <a:t>取り組めたら（できたら）、大いにほめる</a:t>
          </a:r>
        </a:p>
      </dsp:txBody>
      <dsp:txXfrm rot="-5400000">
        <a:off x="1105044" y="2820736"/>
        <a:ext cx="9360464" cy="9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A99D720A-4AD5-4DCF-885F-DE529799612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A99D720A-4AD5-4DCF-885F-DE529799612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A99D720A-4AD5-4DCF-885F-DE529799612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A99D720A-4AD5-4DCF-885F-DE529799612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>
                <a:latin typeface="Meiryo"/>
                <a:ea typeface="Meiryo"/>
                <a:cs typeface="Calibri Light"/>
              </a:rPr>
              <a:t>ABAの手法を活用した</a:t>
            </a:r>
            <a:r>
              <a:rPr lang="ja-JP" altLang="en-US" dirty="0">
                <a:latin typeface="Meiryo"/>
                <a:ea typeface="Meiryo"/>
                <a:cs typeface="Calibri Light"/>
              </a:rPr>
              <a:t/>
            </a:r>
            <a:br>
              <a:rPr lang="ja-JP" altLang="en-US" dirty="0">
                <a:latin typeface="Meiryo"/>
                <a:ea typeface="Meiryo"/>
                <a:cs typeface="Calibri Light"/>
              </a:rPr>
            </a:br>
            <a:r>
              <a:rPr lang="ja-JP" altLang="en-US">
                <a:latin typeface="Meiryo"/>
                <a:ea typeface="Meiryo"/>
                <a:cs typeface="Calibri Light"/>
              </a:rPr>
              <a:t>自立活動授業の推進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631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ja-JP" altLang="en-US" sz="2800" dirty="0">
                <a:latin typeface="Meiryo"/>
                <a:ea typeface="Meiryo"/>
                <a:cs typeface="Calibri"/>
              </a:rPr>
              <a:t>～知的障害特別支援学校における活性化の一方策～</a:t>
            </a:r>
          </a:p>
          <a:p>
            <a:endParaRPr lang="ja-JP" altLang="en-US" dirty="0">
              <a:latin typeface="Meiryo"/>
              <a:ea typeface="Meiryo"/>
              <a:cs typeface="Calibri"/>
            </a:endParaRPr>
          </a:p>
          <a:p>
            <a:r>
              <a:rPr lang="ja-JP" altLang="en-US" sz="2800" dirty="0">
                <a:latin typeface="Meiryo"/>
                <a:ea typeface="Meiryo"/>
                <a:cs typeface="Calibri"/>
              </a:rPr>
              <a:t>鈴木康之</a:t>
            </a:r>
          </a:p>
          <a:p>
            <a:r>
              <a:rPr lang="ja-JP" altLang="en-US" dirty="0">
                <a:latin typeface="Meiryo"/>
                <a:ea typeface="Meiryo"/>
                <a:cs typeface="Calibri"/>
              </a:rPr>
              <a:t>（埼玉県立上尾特別支援学校）</a:t>
            </a:r>
            <a:endParaRPr lang="en-US" altLang="ja-JP" dirty="0">
              <a:latin typeface="Meiryo"/>
              <a:ea typeface="Meiryo"/>
              <a:cs typeface="Calibri"/>
            </a:endParaRPr>
          </a:p>
          <a:p>
            <a:r>
              <a:rPr lang="ja-JP" altLang="en-US" sz="2000" dirty="0">
                <a:latin typeface="Meiryo"/>
                <a:ea typeface="Meiryo"/>
                <a:cs typeface="Calibri"/>
              </a:rPr>
              <a:t>公認心理師・特別支援教育士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7245B-B074-4A49-3E7F-C070F2F4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適切な行動（学習活動）が乏しい理由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B8111-7316-3681-25D6-5D7C38BE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適切な行動（＝学習へ向かう姿勢）が乏しい理由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構造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」がしっかりした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マンツーマン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の学習経験に乏しい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そこまで子どもを“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追い込んだ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”取り組みがなされてこなかった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その背景には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を、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いかに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教えるか？」が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曖昧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混沌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としている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445969-FFC2-43CA-685B-8094B590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65BFEE-7762-BBD6-10A1-70AC011A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自立活動授業内容への手がかり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DA3CCF-8DD3-9128-8AFF-0A5D7429E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つみきプログラム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（藤坂龍司・つみきの会）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大領域４・中区分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・小項目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394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で構成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本来は就学前の発達障害児対象 ➡ 知的特支でも使用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DTT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discrete trial teaching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：不連続試行法）で指導する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DTT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ABA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に基づく個別指導法として最も著名（歴史がある）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自立活動で使える項目（課題）を整理・ピックアップ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「何を、いかに教えるか？」問題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は解消！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54D9FD-6440-2191-185E-2DC77DAB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69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授業の実際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Before…6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MTS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Match to Sample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）課題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3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（約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分の動画あり）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2020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授業の実際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After…11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MTS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Match to Sample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）課題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4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（約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分の動画あり）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6968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E65AA0-18E6-912F-037A-3CC31632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授業実践の流れ（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PDCA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サイクル）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1F0A58-4F7A-0461-1E34-CFB20017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「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指導計画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」の作成（毎時間）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その日に行う予定の項目を９つ程度、プログラム化する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「授業」の実施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プログラムの中から適宜、取捨選択して行う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「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記録用紙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」の記入・整理（毎時間）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実施した項目について、その出来を記録し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正確率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を算出する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＊記録は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で整理し、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担任へ報告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する（必要なら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グラフ化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6B9BF1-4CBB-7437-0050-510D606F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3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正確率グラフ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（マッチング課題）</a:t>
            </a:r>
            <a:endParaRPr kumimoji="1" lang="ja-JP" altLang="en-US" sz="4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0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3" name="グラフ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48323"/>
              </p:ext>
            </p:extLst>
          </p:nvPr>
        </p:nvGraphicFramePr>
        <p:xfrm>
          <a:off x="1450931" y="395352"/>
          <a:ext cx="9290137" cy="606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68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43F04D-8811-7EFB-65CB-94623A85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知的特支の自立活動が低調な理由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CBA827-92BD-D633-4153-E1F7C8B67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「何を、いかに教えたらよいか？」➡ 不明確・混沌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喫緊の課題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自立活動の内容・手法の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充実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明確化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ABA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のお得意技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不適切行動の減弱・適切行動の増大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「学習上・生活上の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困難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の主体的な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克服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」に直結！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C02ED3-987E-8F93-F520-BBA7D301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60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C1D0A-1E25-EFF2-A37F-CD0DF1C1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>
                <a:latin typeface="Meiryo"/>
                <a:ea typeface="Meiryo"/>
                <a:cs typeface="Calibri Light" panose="020F0302020204030204"/>
              </a:rPr>
              <a:t>知的特支における自立活動の難しさ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E73C16-8469-37D2-5A45-B076B857E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ja-JP" altLang="en-US" dirty="0">
              <a:latin typeface="Meiryo"/>
              <a:ea typeface="Meiryo"/>
              <a:cs typeface="Calibri"/>
            </a:endParaRPr>
          </a:p>
          <a:p>
            <a:pPr marL="0" indent="0" algn="ctr">
              <a:buNone/>
            </a:pPr>
            <a:endParaRPr lang="ja-JP" altLang="en-US" dirty="0">
              <a:latin typeface="Meiryo"/>
              <a:ea typeface="Meiryo"/>
              <a:cs typeface="Calibri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知的障害・発達障害における「学習上・生活上の困難さ」</a:t>
            </a:r>
            <a:endParaRPr lang="ja-JP">
              <a:latin typeface="Meiryo"/>
              <a:ea typeface="Meiryo"/>
              <a:cs typeface="Calibri" panose="020F0502020204030204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⇩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「六区分27項目」から選んで取り組んではみるものの…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⇩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今一つ、「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成果</a:t>
            </a:r>
            <a:r>
              <a:rPr lang="ja-JP" altLang="en-US">
                <a:latin typeface="Meiryo"/>
                <a:ea typeface="Meiryo"/>
                <a:cs typeface="Calibri"/>
              </a:rPr>
              <a:t>」が見えにくい ＝「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可視化</a:t>
            </a:r>
            <a:r>
              <a:rPr lang="ja-JP" altLang="en-US">
                <a:latin typeface="Meiryo"/>
                <a:ea typeface="Meiryo"/>
                <a:cs typeface="Calibri"/>
              </a:rPr>
              <a:t>」しにくい</a:t>
            </a:r>
          </a:p>
          <a:p>
            <a:endParaRPr lang="ja-JP" altLang="en-US" dirty="0">
              <a:ea typeface="ＭＳ Ｐゴシック"/>
              <a:cs typeface="Calibri"/>
            </a:endParaRPr>
          </a:p>
          <a:p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884000-A124-8565-80A0-5C4A8059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8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2308A-3152-5D05-7A25-E670E3DA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結語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979717-B129-2A86-47B0-2643F50CA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見える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成果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」を挙げること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子ども・教師双方にとって、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モチベーションアップ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に繋がります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とにかく「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」を出しましょう！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46D047-E739-AD25-8EFB-AE38609D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D031B-E5E4-3967-977F-CD281310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>
                <a:latin typeface="Meiryo"/>
                <a:ea typeface="Meiryo"/>
                <a:cs typeface="Calibri Light" panose="020F0302020204030204"/>
              </a:rPr>
              <a:t>成果の不透明感がもたらすもの</a:t>
            </a:r>
          </a:p>
        </p:txBody>
      </p:sp>
      <p:graphicFrame>
        <p:nvGraphicFramePr>
          <p:cNvPr id="4" name="図表 4">
            <a:extLst>
              <a:ext uri="{FF2B5EF4-FFF2-40B4-BE49-F238E27FC236}">
                <a16:creationId xmlns:a16="http://schemas.microsoft.com/office/drawing/2014/main" id="{21ADEE64-C1B1-7979-B1EE-CF4DD979D0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901013"/>
              </p:ext>
            </p:extLst>
          </p:nvPr>
        </p:nvGraphicFramePr>
        <p:xfrm>
          <a:off x="948266" y="124989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36991365-608B-17DD-B20C-1333712FF5A8}"/>
              </a:ext>
            </a:extLst>
          </p:cNvPr>
          <p:cNvSpPr txBox="1"/>
          <p:nvPr/>
        </p:nvSpPr>
        <p:spPr>
          <a:xfrm>
            <a:off x="948266" y="1947333"/>
            <a:ext cx="255693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000">
                <a:latin typeface="Meiryo"/>
                <a:ea typeface="Meiryo"/>
                <a:cs typeface="Calibri"/>
              </a:rPr>
              <a:t>行動</a:t>
            </a: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187F6F72-169A-F777-FB77-1DE441609BFB}"/>
              </a:ext>
            </a:extLst>
          </p:cNvPr>
          <p:cNvSpPr txBox="1"/>
          <p:nvPr/>
        </p:nvSpPr>
        <p:spPr>
          <a:xfrm>
            <a:off x="973666" y="4504266"/>
            <a:ext cx="253153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400">
                <a:solidFill>
                  <a:srgbClr val="FF0000"/>
                </a:solidFill>
                <a:latin typeface="Meiryo"/>
                <a:ea typeface="Meiryo"/>
                <a:cs typeface="Calibri" panose="020F0502020204030204"/>
              </a:rPr>
              <a:t>モチベーション低下</a:t>
            </a:r>
          </a:p>
        </p:txBody>
      </p:sp>
      <p:sp>
        <p:nvSpPr>
          <p:cNvPr id="247" name="テキスト ボックス 246">
            <a:extLst>
              <a:ext uri="{FF2B5EF4-FFF2-40B4-BE49-F238E27FC236}">
                <a16:creationId xmlns:a16="http://schemas.microsoft.com/office/drawing/2014/main" id="{8C295FC4-8BEF-5464-ACB3-08DF080616DC}"/>
              </a:ext>
            </a:extLst>
          </p:cNvPr>
          <p:cNvSpPr txBox="1"/>
          <p:nvPr/>
        </p:nvSpPr>
        <p:spPr>
          <a:xfrm>
            <a:off x="8669867" y="1930399"/>
            <a:ext cx="259926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000">
                <a:latin typeface="Meiryo"/>
                <a:ea typeface="Meiryo"/>
                <a:cs typeface="Calibri"/>
              </a:rPr>
              <a:t>結果</a:t>
            </a:r>
          </a:p>
        </p:txBody>
      </p:sp>
      <p:sp>
        <p:nvSpPr>
          <p:cNvPr id="248" name="矢印: 折線 247">
            <a:extLst>
              <a:ext uri="{FF2B5EF4-FFF2-40B4-BE49-F238E27FC236}">
                <a16:creationId xmlns:a16="http://schemas.microsoft.com/office/drawing/2014/main" id="{576387B1-168C-A00A-74D4-B7F4B41FE196}"/>
              </a:ext>
            </a:extLst>
          </p:cNvPr>
          <p:cNvSpPr/>
          <p:nvPr/>
        </p:nvSpPr>
        <p:spPr>
          <a:xfrm rot="10800000">
            <a:off x="3679317" y="4244552"/>
            <a:ext cx="6400800" cy="87206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D361BECC-E952-5B24-D90D-3C3FA78CE180}"/>
              </a:ext>
            </a:extLst>
          </p:cNvPr>
          <p:cNvSpPr txBox="1"/>
          <p:nvPr/>
        </p:nvSpPr>
        <p:spPr>
          <a:xfrm>
            <a:off x="6206066" y="5113866"/>
            <a:ext cx="1219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000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消去</a:t>
            </a:r>
          </a:p>
        </p:txBody>
      </p:sp>
      <p:sp>
        <p:nvSpPr>
          <p:cNvPr id="274" name="スライド番号プレースホルダー 273">
            <a:extLst>
              <a:ext uri="{FF2B5EF4-FFF2-40B4-BE49-F238E27FC236}">
                <a16:creationId xmlns:a16="http://schemas.microsoft.com/office/drawing/2014/main" id="{7B08C624-45A9-25C1-3330-4BF60F71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90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D9F08-5678-989A-60DF-C548C729E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>
                <a:latin typeface="Meiryo"/>
                <a:ea typeface="Meiryo"/>
                <a:cs typeface="Calibri Light"/>
              </a:rPr>
              <a:t>知的特支児童生徒の抱える困難さ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C76B8-9C84-35A8-3B0F-F53D8E29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ja-JP" altLang="en-US" dirty="0">
              <a:latin typeface="Meiryo"/>
              <a:ea typeface="Meiryo"/>
              <a:cs typeface="Calibri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端的に言うと…「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コンプライアンスの未確立</a:t>
            </a:r>
            <a:r>
              <a:rPr lang="ja-JP" altLang="en-US">
                <a:latin typeface="Meiryo"/>
                <a:ea typeface="Meiryo"/>
                <a:cs typeface="Calibri"/>
              </a:rPr>
              <a:t>」</a:t>
            </a:r>
            <a:endParaRPr lang="ja-JP">
              <a:latin typeface="Meiryo"/>
              <a:ea typeface="Meiryo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⇩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「大人の指示に従う姿勢」ができていないか、不十分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⇩</a:t>
            </a:r>
          </a:p>
          <a:p>
            <a:pPr algn="ctr"/>
            <a:r>
              <a:rPr lang="ja-JP" altLang="en-US">
                <a:latin typeface="Meiryo"/>
                <a:ea typeface="Meiryo"/>
                <a:cs typeface="Calibri"/>
              </a:rPr>
              <a:t>学習活動に向かえない（適切行動の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不足</a:t>
            </a:r>
            <a:r>
              <a:rPr lang="ja-JP" altLang="en-US">
                <a:latin typeface="Meiryo"/>
                <a:ea typeface="Meiryo"/>
                <a:cs typeface="Calibri"/>
              </a:rPr>
              <a:t>）</a:t>
            </a:r>
          </a:p>
          <a:p>
            <a:pPr algn="ctr"/>
            <a:r>
              <a:rPr lang="ja-JP" altLang="en-US">
                <a:latin typeface="Meiryo"/>
                <a:ea typeface="Meiryo"/>
                <a:cs typeface="Calibri"/>
              </a:rPr>
              <a:t>教師の指示に従えない（不適切行動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過剰</a:t>
            </a:r>
            <a:r>
              <a:rPr lang="ja-JP" altLang="en-US">
                <a:latin typeface="Meiryo"/>
                <a:ea typeface="Meiryo"/>
                <a:cs typeface="Calibri"/>
              </a:rPr>
              <a:t>）</a:t>
            </a:r>
          </a:p>
          <a:p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C14141-CC17-C853-4225-3369B999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9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91091-93A5-07B3-2EFF-82FA3F81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>
                <a:latin typeface="Meiryo"/>
                <a:ea typeface="Meiryo"/>
                <a:cs typeface="Calibri Light"/>
              </a:rPr>
              <a:t>コンプライアンスが崩れる原因</a:t>
            </a:r>
            <a:endParaRPr lang="ja-JP" altLang="en-US">
              <a:latin typeface="Meiryo"/>
              <a:ea typeface="Meiryo"/>
            </a:endParaRPr>
          </a:p>
        </p:txBody>
      </p:sp>
      <p:graphicFrame>
        <p:nvGraphicFramePr>
          <p:cNvPr id="4" name="図表 4">
            <a:extLst>
              <a:ext uri="{FF2B5EF4-FFF2-40B4-BE49-F238E27FC236}">
                <a16:creationId xmlns:a16="http://schemas.microsoft.com/office/drawing/2014/main" id="{A62F408B-11C0-24C4-2CE4-A82D88DB3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251032"/>
              </p:ext>
            </p:extLst>
          </p:nvPr>
        </p:nvGraphicFramePr>
        <p:xfrm>
          <a:off x="838200" y="124989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F5AE115-72E0-C75D-CB58-54986472154A}"/>
              </a:ext>
            </a:extLst>
          </p:cNvPr>
          <p:cNvSpPr txBox="1"/>
          <p:nvPr/>
        </p:nvSpPr>
        <p:spPr>
          <a:xfrm>
            <a:off x="948267" y="1947333"/>
            <a:ext cx="254846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000">
                <a:latin typeface="Meiryo"/>
                <a:ea typeface="Meiryo"/>
                <a:cs typeface="Calibri" panose="020F0502020204030204"/>
              </a:rPr>
              <a:t>先行事象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DDEA3B9-9B50-B47F-7278-03021523BEED}"/>
              </a:ext>
            </a:extLst>
          </p:cNvPr>
          <p:cNvSpPr txBox="1"/>
          <p:nvPr/>
        </p:nvSpPr>
        <p:spPr>
          <a:xfrm>
            <a:off x="4766733" y="1905000"/>
            <a:ext cx="259926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000">
                <a:latin typeface="Meiryo"/>
                <a:ea typeface="Meiryo"/>
                <a:cs typeface="Calibri" panose="020F0502020204030204"/>
              </a:rPr>
              <a:t>行動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5C3435D-C24E-7A53-E739-1B795C195B9D}"/>
              </a:ext>
            </a:extLst>
          </p:cNvPr>
          <p:cNvSpPr txBox="1"/>
          <p:nvPr/>
        </p:nvSpPr>
        <p:spPr>
          <a:xfrm>
            <a:off x="8593666" y="1896533"/>
            <a:ext cx="263313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000">
                <a:latin typeface="Meiryo"/>
                <a:ea typeface="Meiryo"/>
                <a:cs typeface="Calibri" panose="020F0502020204030204"/>
              </a:rPr>
              <a:t>結果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D5550A1-78B4-E1F2-0CEE-47B5AFC060BF}"/>
              </a:ext>
            </a:extLst>
          </p:cNvPr>
          <p:cNvSpPr txBox="1"/>
          <p:nvPr/>
        </p:nvSpPr>
        <p:spPr>
          <a:xfrm>
            <a:off x="4868333" y="4394199"/>
            <a:ext cx="249766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3200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ますます</a:t>
            </a:r>
            <a:endParaRPr lang="ja-JP" sz="3200">
              <a:solidFill>
                <a:srgbClr val="FF0000"/>
              </a:solidFill>
              <a:latin typeface="Meiryo"/>
              <a:ea typeface="Meiryo"/>
            </a:endParaRPr>
          </a:p>
          <a:p>
            <a:pPr algn="ctr"/>
            <a:r>
              <a:rPr lang="ja-JP" altLang="en-US" sz="3200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従わない</a:t>
            </a:r>
          </a:p>
        </p:txBody>
      </p:sp>
      <p:sp>
        <p:nvSpPr>
          <p:cNvPr id="76" name="矢印: 折線 75">
            <a:extLst>
              <a:ext uri="{FF2B5EF4-FFF2-40B4-BE49-F238E27FC236}">
                <a16:creationId xmlns:a16="http://schemas.microsoft.com/office/drawing/2014/main" id="{B56F7EB7-F78A-17C6-4E8D-BCBA1DFDDB6C}"/>
              </a:ext>
            </a:extLst>
          </p:cNvPr>
          <p:cNvSpPr/>
          <p:nvPr/>
        </p:nvSpPr>
        <p:spPr>
          <a:xfrm rot="10800000">
            <a:off x="7364434" y="4238202"/>
            <a:ext cx="2726266" cy="87206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E1C4D9E-16AF-299A-D9E6-76A3E72E27C9}"/>
              </a:ext>
            </a:extLst>
          </p:cNvPr>
          <p:cNvSpPr txBox="1"/>
          <p:nvPr/>
        </p:nvSpPr>
        <p:spPr>
          <a:xfrm>
            <a:off x="10202333" y="4351866"/>
            <a:ext cx="11430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3600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強化</a:t>
            </a:r>
          </a:p>
        </p:txBody>
      </p:sp>
      <p:sp>
        <p:nvSpPr>
          <p:cNvPr id="84" name="スライド番号プレースホルダー 83">
            <a:extLst>
              <a:ext uri="{FF2B5EF4-FFF2-40B4-BE49-F238E27FC236}">
                <a16:creationId xmlns:a16="http://schemas.microsoft.com/office/drawing/2014/main" id="{D57231D6-3EC9-4335-AD51-BE4857F1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03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DD537-19FA-8B2D-5499-89AF0B8CC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>
                <a:latin typeface="Meiryo"/>
                <a:ea typeface="Meiryo"/>
                <a:cs typeface="Calibri Light" panose="020F0302020204030204"/>
              </a:rPr>
              <a:t>授業に向かえない理由と対策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284A95-9867-E7B9-1890-184C75FA5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ja-JP" altLang="en-US" dirty="0">
              <a:latin typeface="Meiryo"/>
              <a:ea typeface="Meiryo"/>
              <a:cs typeface="Calibri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① その行動ができない（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未学習</a:t>
            </a:r>
            <a:r>
              <a:rPr lang="ja-JP" altLang="en-US">
                <a:latin typeface="Meiryo"/>
                <a:ea typeface="Meiryo"/>
                <a:cs typeface="Calibri"/>
              </a:rPr>
              <a:t>・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誤学習</a:t>
            </a:r>
            <a:r>
              <a:rPr lang="ja-JP" altLang="en-US">
                <a:latin typeface="Meiryo"/>
                <a:ea typeface="Meiryo"/>
                <a:cs typeface="Calibri"/>
              </a:rPr>
              <a:t>）</a:t>
            </a:r>
            <a:endParaRPr lang="ja-JP">
              <a:cs typeface="Calibri" panose="020F0502020204030204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② 指導者の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指示</a:t>
            </a:r>
            <a:r>
              <a:rPr lang="ja-JP" altLang="en-US">
                <a:latin typeface="Meiryo"/>
                <a:ea typeface="Meiryo"/>
                <a:cs typeface="Calibri"/>
              </a:rPr>
              <a:t>がわからない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③ 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やる気</a:t>
            </a:r>
            <a:r>
              <a:rPr lang="ja-JP" altLang="en-US">
                <a:latin typeface="Meiryo"/>
                <a:ea typeface="Meiryo"/>
                <a:cs typeface="Calibri"/>
              </a:rPr>
              <a:t>（意欲）がない（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動機付け不足</a:t>
            </a:r>
            <a:r>
              <a:rPr lang="ja-JP" altLang="en-US">
                <a:latin typeface="Meiryo"/>
                <a:ea typeface="Meiryo"/>
                <a:cs typeface="Calibri"/>
              </a:rPr>
              <a:t>）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⇩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① 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スモールステップ</a:t>
            </a:r>
            <a:r>
              <a:rPr lang="ja-JP" altLang="en-US">
                <a:latin typeface="Meiryo"/>
                <a:ea typeface="Meiryo"/>
                <a:cs typeface="Calibri"/>
              </a:rPr>
              <a:t>で丁寧に教える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② わかるような指示を出す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③ 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モチベーション</a:t>
            </a:r>
            <a:r>
              <a:rPr lang="ja-JP" altLang="en-US">
                <a:latin typeface="Meiryo"/>
                <a:ea typeface="Meiryo"/>
                <a:cs typeface="Calibri"/>
              </a:rPr>
              <a:t>を高める工夫を行う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96F683-F434-7EE1-A96D-65F363C6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00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B1245-3310-F820-B02A-80298A04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>
                <a:latin typeface="Meiryo"/>
                <a:ea typeface="Meiryo"/>
                <a:cs typeface="Calibri Light"/>
              </a:rPr>
              <a:t>コンプライアンス確立の前提と極意</a:t>
            </a:r>
            <a:endParaRPr lang="ja-JP" altLang="en-US">
              <a:latin typeface="Meiryo"/>
              <a:ea typeface="Meiryo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8EC322-D32C-A175-9FF0-9CC2371F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ja-JP" altLang="en-US" dirty="0">
              <a:latin typeface="Meiryo"/>
              <a:ea typeface="Meiryo"/>
              <a:cs typeface="Calibri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① 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できないこと</a:t>
            </a:r>
            <a:r>
              <a:rPr lang="ja-JP" altLang="en-US">
                <a:latin typeface="Meiryo"/>
                <a:ea typeface="Meiryo"/>
                <a:cs typeface="Calibri"/>
              </a:rPr>
              <a:t>を指示しない</a:t>
            </a:r>
            <a:endParaRPr lang="ja-JP">
              <a:latin typeface="Meiryo"/>
              <a:ea typeface="Meiryo"/>
            </a:endParaRP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② 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わかりにくい</a:t>
            </a:r>
            <a:r>
              <a:rPr lang="ja-JP" altLang="en-US">
                <a:latin typeface="Meiryo"/>
                <a:ea typeface="Meiryo"/>
                <a:cs typeface="Calibri"/>
              </a:rPr>
              <a:t>指示を出さない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③ 指示して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できたらほめる</a:t>
            </a:r>
          </a:p>
          <a:p>
            <a:pPr marL="0" indent="0" algn="ctr">
              <a:buNone/>
            </a:pPr>
            <a:r>
              <a:rPr lang="ja-JP" altLang="en-US">
                <a:latin typeface="Meiryo"/>
                <a:ea typeface="Meiryo"/>
                <a:cs typeface="Calibri"/>
              </a:rPr>
              <a:t>⇩</a:t>
            </a:r>
          </a:p>
          <a:p>
            <a:pPr algn="ctr"/>
            <a:r>
              <a:rPr lang="ja-JP" altLang="en-US">
                <a:latin typeface="Meiryo"/>
                <a:ea typeface="Meiryo"/>
                <a:cs typeface="Calibri"/>
              </a:rPr>
              <a:t>指示は「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簡潔</a:t>
            </a:r>
            <a:r>
              <a:rPr lang="ja-JP" altLang="en-US">
                <a:latin typeface="Meiryo"/>
                <a:ea typeface="Meiryo"/>
                <a:cs typeface="Calibri"/>
              </a:rPr>
              <a:t>・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明瞭</a:t>
            </a:r>
            <a:r>
              <a:rPr lang="ja-JP" altLang="en-US">
                <a:latin typeface="Meiryo"/>
                <a:ea typeface="Meiryo"/>
                <a:cs typeface="Calibri"/>
              </a:rPr>
              <a:t>」に！</a:t>
            </a:r>
          </a:p>
          <a:p>
            <a:pPr algn="ctr"/>
            <a:r>
              <a:rPr lang="ja-JP" altLang="en-US">
                <a:latin typeface="Meiryo"/>
                <a:ea typeface="Meiryo"/>
                <a:cs typeface="Calibri"/>
              </a:rPr>
              <a:t>指示は「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一度で決める</a:t>
            </a:r>
            <a:r>
              <a:rPr lang="ja-JP" altLang="en-US">
                <a:latin typeface="Meiryo"/>
                <a:ea typeface="Meiryo"/>
                <a:cs typeface="Calibri"/>
              </a:rPr>
              <a:t>」！</a:t>
            </a:r>
          </a:p>
          <a:p>
            <a:pPr algn="ctr"/>
            <a:r>
              <a:rPr lang="ja-JP" altLang="en-US">
                <a:latin typeface="Meiryo"/>
                <a:ea typeface="Meiryo"/>
                <a:cs typeface="Calibri"/>
              </a:rPr>
              <a:t>できたら</a:t>
            </a:r>
            <a:r>
              <a:rPr lang="ja-JP" altLang="en-US">
                <a:solidFill>
                  <a:srgbClr val="FF0000"/>
                </a:solidFill>
                <a:latin typeface="Meiryo"/>
                <a:ea typeface="Meiryo"/>
                <a:cs typeface="Calibri"/>
              </a:rPr>
              <a:t>大げさにほめる</a:t>
            </a:r>
            <a:r>
              <a:rPr lang="ja-JP" altLang="en-US">
                <a:latin typeface="Meiryo"/>
                <a:ea typeface="Meiryo"/>
                <a:cs typeface="Calibri"/>
              </a:rPr>
              <a:t>！</a:t>
            </a:r>
            <a:endParaRPr lang="ja-JP" altLang="en-US" dirty="0">
              <a:latin typeface="Meiryo"/>
              <a:ea typeface="Meiryo"/>
              <a:cs typeface="Calibri"/>
            </a:endParaRPr>
          </a:p>
          <a:p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A606E8-BAFE-01C2-C1EB-74D4577E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79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DCD9F-4A84-2779-536E-693549FE9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ABA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のお得意技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8BB4F8-3A16-0387-A470-6965366D7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不適切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な行動の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減弱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適切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行動の形成・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増大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自立活動授業においては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 marL="0" indent="0" algn="ctr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ボイコット（離席）、自己刺激、かんしゃく、攻撃行動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望ましい学習姿勢（高い集中度を保つ）、正解率の向上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E0A3DB-0CF9-3713-46D0-6330374D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7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60458-F9B2-07AD-02A1-D040E738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授業における不適切行動を減弱する方法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AA312E6D-4AFA-6D58-5F37-0D41CE4CA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536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B48AB8-D82D-550E-F633-34B3EB41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50E48F-6F6F-F2FD-BE7C-D6988FB22B0A}"/>
              </a:ext>
            </a:extLst>
          </p:cNvPr>
          <p:cNvSpPr txBox="1"/>
          <p:nvPr/>
        </p:nvSpPr>
        <p:spPr>
          <a:xfrm>
            <a:off x="1950720" y="5730240"/>
            <a:ext cx="940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＊この部分は必要に応じて、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プロンプト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（お助けヒント）を出しても差し支えない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9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834</Words>
  <Application>Microsoft Office PowerPoint</Application>
  <PresentationFormat>ワイド画面</PresentationFormat>
  <Paragraphs>150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ＭＳ Ｐゴシック</vt:lpstr>
      <vt:lpstr>メイリオ</vt:lpstr>
      <vt:lpstr>メイリオ</vt:lpstr>
      <vt:lpstr>Arial</vt:lpstr>
      <vt:lpstr>Calibri</vt:lpstr>
      <vt:lpstr>Calibri Light</vt:lpstr>
      <vt:lpstr>Office テーマ</vt:lpstr>
      <vt:lpstr>ABAの手法を活用した 自立活動授業の推進</vt:lpstr>
      <vt:lpstr>知的特支における自立活動の難しさ</vt:lpstr>
      <vt:lpstr>成果の不透明感がもたらすもの</vt:lpstr>
      <vt:lpstr>知的特支児童生徒の抱える困難さ</vt:lpstr>
      <vt:lpstr>コンプライアンスが崩れる原因</vt:lpstr>
      <vt:lpstr>授業に向かえない理由と対策</vt:lpstr>
      <vt:lpstr>コンプライアンス確立の前提と極意</vt:lpstr>
      <vt:lpstr>ABAのお得意技</vt:lpstr>
      <vt:lpstr>授業における不適切行動を減弱する方法</vt:lpstr>
      <vt:lpstr>適切な行動（学習活動）が乏しい理由</vt:lpstr>
      <vt:lpstr>自立活動授業内容への手がかり</vt:lpstr>
      <vt:lpstr>授業の実際 （Before…6月30日）</vt:lpstr>
      <vt:lpstr>（約1分の動画あり）</vt:lpstr>
      <vt:lpstr>授業の実際 （After…11月24日）</vt:lpstr>
      <vt:lpstr>（約1分の動画あり）</vt:lpstr>
      <vt:lpstr>授業実践の流れ（PDCAサイクル）</vt:lpstr>
      <vt:lpstr>正確率グラフ </vt:lpstr>
      <vt:lpstr>PowerPoint プレゼンテーション</vt:lpstr>
      <vt:lpstr>知的特支の自立活動が低調な理由</vt:lpstr>
      <vt:lpstr>結語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鈴木康之</dc:creator>
  <cp:lastModifiedBy>Administrator</cp:lastModifiedBy>
  <cp:revision>391</cp:revision>
  <dcterms:created xsi:type="dcterms:W3CDTF">2022-11-05T07:40:42Z</dcterms:created>
  <dcterms:modified xsi:type="dcterms:W3CDTF">2022-12-07T23:08:58Z</dcterms:modified>
</cp:coreProperties>
</file>